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8C00B-E8E1-9CC2-E4F9-C790A6964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452F25-AB91-F7C0-1B6C-2D4B0A83F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53EC86-DF5C-B411-B3D5-5FC1379A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DBE8B0-9F6B-4E88-B07F-0B9FF678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792A75-3192-D158-A4C5-2E02C230C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5367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F12F46-ABA5-427C-639E-A01EABC1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B6DBD1B-6461-AF06-31FA-F970DC666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4C574C-42BF-746B-8FBA-62CB1383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671DD4-8B38-4989-B2BF-093FAD26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9D0406-3129-F266-AD13-29DC775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317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93F2AF5-5C08-5C2B-7CCB-4EB83C4B9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A9327DC-A7EF-4BFC-15BC-CC2D5B0C8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96A17E-CF8B-B84D-F645-5E4E6C44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67F2A7-3320-F822-0F67-1E3CD10D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AB3C1C-46C3-4954-AA0B-9C818A8E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3033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18DE4F-1E49-802C-ED43-7E04709B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317782-BF58-9541-1220-E94F2558C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0650C0-E66D-6AF2-A758-78FB4EFF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F36A1D-60CB-C2C7-8651-A77CBA799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8261AF-5889-0DA4-41D4-7005EE004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3041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47E4CD-D7FB-90B8-C204-4B432E50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583981-98A4-3FA9-2472-329843536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28DC65-3159-5882-F2ED-F14C672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C55A47-FC69-1048-05CB-F39C3E49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FC11308-6339-2309-0E4D-A546207E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6239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63268F-7FBC-F722-28B4-9388B1F8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38C5E7-4B45-DAD8-C40C-DF6A45748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39C0E02-64A7-7B0C-15CA-3FCC5D166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2525E8-0CDF-E82A-577A-0923C394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EBDD8E-728C-9C17-53A8-6813B199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13B9C7-CD3C-0F95-1E6C-3E988719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12395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F3FE10-8608-3A41-995E-20490AC6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9817EA-738C-4383-28E5-8926222F9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9C4703-AB71-32B2-A26D-2F7CBCB4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BF3F0A7-5C96-6BFC-D246-9F51192AC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07079C2-9383-1C89-DBAD-7F157C985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0F2E808-8406-6540-08BD-20CD88A6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8B02ADD-3B6F-FABA-0C59-8A7CE174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7A2559-57E9-C600-35F3-7D524435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2171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E5AD5A-8958-143A-B091-CF0526C8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A41B17-7962-A9C3-706B-73936573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D8FED18-C28F-64D8-AA6E-F0504AA9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3E347C-45DD-AD01-A8CB-F537D1B8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390995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6380328-1537-1BBE-9B59-77AC1855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D83BBBC-77CD-4DAF-B2C7-ADB87043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E0F647-3F52-AA75-6967-AD27D95F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72406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56CBAA-9723-EAB3-EE8E-0D773204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E83E87-E6E9-9532-A98D-4B20E4C0E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5DE7DC-BC92-A7FF-499D-5D9DBC43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7169C86-5D9D-A923-E08D-82BC7B80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86875E-247D-4D30-F0FB-03C4AFFB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1DA6D9B-C266-1252-FE49-92664ACD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69023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6F9C7-F3CE-9AFC-FB9D-AA831B5F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4E03CA-7419-A6B9-F7EB-5A3743D0C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a-E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D172E3D-CDEF-11BB-DE01-C493C30C2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23126B-F397-D2B0-D6E8-0E7DCBB4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256F795-6DBB-294A-3557-D06919AD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6920845-0433-6D9E-7A46-34C806C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33217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918EE4-50BA-38EC-B0DC-CB25F699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aa-E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598770-5DEC-1CA8-367A-BB50F2241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aa-E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6AE31A-511B-DAD1-C92A-EB7A337BE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DE06C-D6C5-44CE-A4A5-67547DB92F7E}" type="datetimeFigureOut">
              <a:rPr lang="aa-ET" smtClean="0"/>
              <a:t>27/09/2024</a:t>
            </a:fld>
            <a:endParaRPr lang="aa-E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344620-3549-C00E-4DAE-2D8FF89D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a-E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A203D4-A0B9-3CC1-25DE-6035706E3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929A-7C0C-44EC-9F17-B7C7848C3DDA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29327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a-E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3ED185-F9C2-3F04-9283-7F17503A3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1345" y="-406400"/>
            <a:ext cx="6271491" cy="2225964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7030A0"/>
                </a:solidFill>
              </a:rPr>
              <a:t>АМЕТИСТ</a:t>
            </a:r>
            <a:r>
              <a:rPr lang="ru-RU" sz="9800" b="1" dirty="0">
                <a:solidFill>
                  <a:srgbClr val="7030A0"/>
                </a:solidFill>
              </a:rPr>
              <a:t/>
            </a:r>
            <a:br>
              <a:rPr lang="ru-RU" sz="9800" b="1" dirty="0">
                <a:solidFill>
                  <a:srgbClr val="7030A0"/>
                </a:solidFill>
              </a:rPr>
            </a:br>
            <a:r>
              <a:rPr lang="ru-RU" sz="2800" b="1" dirty="0"/>
              <a:t>АМБУЛАТОРНАЯ РЕАБИЛИТАЦИЯ</a:t>
            </a:r>
            <a:endParaRPr lang="aa-ET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D30D0B5-8BBA-AAD7-724F-0DB4732CB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45" y="1819564"/>
            <a:ext cx="6271491" cy="503843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39103C-85BE-CBD8-094B-F45185344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345" y="341745"/>
            <a:ext cx="3371272" cy="651625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здравоохранению Мингорисполкома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ЗДРАВООХРАНЕНИЯ «МИНСКИЙ ГОРОДСКОЙ КЛИНИЧЕСКИЙ НАРКОЛОГИЧЕСКИЙ ЦЕНТР»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главного врача,       врач-психиатр-нарколог,             врач-психотерапевт,                    врач-психолог, коуч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ВАСИЛЬЕВНА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ВАЛЮЖЕНИЧ  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 2024</a:t>
            </a:r>
            <a:endParaRPr lang="aa-E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7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1692FC-06BC-2AC6-7FBA-A2050783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9672"/>
            <a:ext cx="6591446" cy="485832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Амбулаторной реабилитации «Аметист»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внутреннего состояния человека;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обучение решению жизненных задач без употребления алкоголя;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помощь в восстановлении (приобретении) способности получать удовольствие от трезвой жизни;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обучение навыкам самостоятельного выбора пути дальнейшего развития и выздоровления.</a:t>
            </a:r>
            <a:endParaRPr lang="aa-E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4E09AAD-D66E-C84B-8A41-F78263FE0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446" y="-1"/>
            <a:ext cx="5600554" cy="485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1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DEDA1E-31E4-63D3-B5F1-1F877DB8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0" y="1"/>
            <a:ext cx="5689599" cy="6858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АМЕТИСТ – это трёхэтапная реабилитационная программа: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Два месяца по 3 раза в неделю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Три месяца по 2 раза в неделю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Шесть месяцев 1 раз в неделю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25A1F2E-4FFA-449B-9872-B0D03FF23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62437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3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A10DD8-8763-FD47-0640-3B2512F6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6"/>
            <a:ext cx="10515600" cy="627489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aa-ET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7C9A8B-B8A2-0A2C-6BA3-1B9B047E1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310"/>
            <a:ext cx="10515600" cy="162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aa-ET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AB009D-9215-1D7A-17C6-0CB0818B1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7" y="397164"/>
            <a:ext cx="11966286" cy="6354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812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DA1A64-FCA9-6DD6-C25E-3AD9CA03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127" y="1825625"/>
            <a:ext cx="10515600" cy="382703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полный отказ от употребления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психоактивныхвеществ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семейная и психосоциальная адаптация;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получениенового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опыта, направленного на здоровый образ жизни;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возможность разобраться в себе и найти смысл жизни;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индивидуальный план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дляпредотвращения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срыва;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знания о заболевании и навыки сохранения трезвости;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 новых знакомств и связей среди людей с длительным опытом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 трезвости;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справка для снятия ст. 107 УК РБ.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a-E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49A2AA5-259F-0442-1CF8-010D3E940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3" y="166254"/>
            <a:ext cx="10843491" cy="638232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44FE38-327D-628C-BD91-A9D00D1A2346}"/>
              </a:ext>
            </a:extLst>
          </p:cNvPr>
          <p:cNvSpPr txBox="1"/>
          <p:nvPr/>
        </p:nvSpPr>
        <p:spPr>
          <a:xfrm>
            <a:off x="1616364" y="1178342"/>
            <a:ext cx="97074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полный отказ от употребления психоактивных веществ (алкоголь, наркотики и т.д.), семейная и психосоциальная адаптация;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получение нового опыта жизни, направленного на ЗОЖ;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возможность разобраться в себе и найти смысл жизни;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индивидуальный план для предотвращения срыва;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знания о заболевании и навыки сохранения трезвости;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приобретение  новых знакомств и связей среди людей с длительным опытом жизни в трезвости;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справка для снятия ст. 107 УК РБ.</a:t>
            </a:r>
          </a:p>
        </p:txBody>
      </p:sp>
    </p:spTree>
    <p:extLst>
      <p:ext uri="{BB962C8B-B14F-4D97-AF65-F5344CB8AC3E}">
        <p14:creationId xmlns:p14="http://schemas.microsoft.com/office/powerpoint/2010/main" val="76188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153941-68BA-7A86-9908-28D8B19E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96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/>
              <a:t>Телефон для справок </a:t>
            </a:r>
            <a:r>
              <a:rPr lang="aa-ET" sz="5400" b="1" dirty="0"/>
              <a:t>183</a:t>
            </a:r>
            <a:r>
              <a:rPr lang="ru-RU" sz="5400" b="1" dirty="0"/>
              <a:t>,               +375(17)357-09-09; +375(29)149-09-09</a:t>
            </a:r>
            <a:endParaRPr lang="aa-ET" sz="5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D1C4C31-9418-4583-20FB-82CDCD221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3164"/>
            <a:ext cx="12192000" cy="5444835"/>
          </a:xfrm>
        </p:spPr>
      </p:pic>
    </p:spTree>
    <p:extLst>
      <p:ext uri="{BB962C8B-B14F-4D97-AF65-F5344CB8AC3E}">
        <p14:creationId xmlns:p14="http://schemas.microsoft.com/office/powerpoint/2010/main" val="2189572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63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АМЕТИСТ АМБУЛАТОРНАЯ РЕАБИЛИТАЦИЯ</vt:lpstr>
      <vt:lpstr>Цели Амбулаторной реабилитации «Аметист»  •     стабилизация внутреннего состояния человека;  •    обучение решению жизненных задач без употребления алкоголя;  •    помощь в восстановлении (приобретении) способности получать удовольствие от трезвой жизни;  •    обучение навыкам самостоятельного выбора пути дальнейшего развития и выздоровления.</vt:lpstr>
      <vt:lpstr>АМЕТИСТ – это трёхэтапная реабилитационная программа:  1. Два месяца по 3 раза в неделю 2. Три месяца по 2 раза в неделю 3. Шесть месяцев 1 раз в неделю </vt:lpstr>
      <vt:lpstr> </vt:lpstr>
      <vt:lpstr>Ожидаемые результаты: • полный отказ от употребления психоактивныхвеществ, семейная и психосоциальная адаптация; • получениенового опыта, направленного на здоровый образ жизни; • возможность разобраться в себе и найти смысл жизни; • индивидуальный план дляпредотвращения срыва; • знания о заболевании и навыки сохранения трезвости; • приобретение  новых знакомств и связей среди людей с длительным опытом  жизни в трезвости; • справка для снятия ст. 107 УК РБ. </vt:lpstr>
      <vt:lpstr>Телефон для справок 183,               +375(17)357-09-09; +375(29)149-09-09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АМЕТИСТ АМБУЛАТОРНАЯ РЕАБИЛИТАЦИЯ для тех, кто ищет выход из алкогольной и других видов зависимостей</dc:title>
  <dc:creator>Admin</dc:creator>
  <cp:lastModifiedBy>Латушкина Кристина Тиитовна</cp:lastModifiedBy>
  <cp:revision>6</cp:revision>
  <dcterms:created xsi:type="dcterms:W3CDTF">2023-09-05T06:19:52Z</dcterms:created>
  <dcterms:modified xsi:type="dcterms:W3CDTF">2024-09-27T10:03:07Z</dcterms:modified>
</cp:coreProperties>
</file>